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  <p:sldMasterId id="2147483681" r:id="rId6"/>
  </p:sldMasterIdLst>
  <p:notesMasterIdLst>
    <p:notesMasterId r:id="rId15"/>
  </p:notesMasterIdLst>
  <p:sldIdLst>
    <p:sldId id="402" r:id="rId7"/>
    <p:sldId id="392" r:id="rId8"/>
    <p:sldId id="393" r:id="rId9"/>
    <p:sldId id="394" r:id="rId10"/>
    <p:sldId id="395" r:id="rId11"/>
    <p:sldId id="396" r:id="rId12"/>
    <p:sldId id="397" r:id="rId13"/>
    <p:sldId id="40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89115" autoAdjust="0"/>
  </p:normalViewPr>
  <p:slideViewPr>
    <p:cSldViewPr>
      <p:cViewPr>
        <p:scale>
          <a:sx n="64" d="100"/>
          <a:sy n="64" d="100"/>
        </p:scale>
        <p:origin x="-122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Tổng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cục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lâm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nghiệp</a:t>
            </a:r>
            <a:r>
              <a:rPr lang="en-US" baseline="0" dirty="0" smtClean="0"/>
              <a:t> disclaim </a:t>
            </a:r>
            <a:r>
              <a:rPr lang="en-US" baseline="0" dirty="0" err="1" smtClean="0"/>
              <a:t>Nhà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Doanh</a:t>
            </a:r>
            <a:r>
              <a:rPr lang="en-US" baseline="0" dirty="0" smtClean="0"/>
              <a:t>/ </a:t>
            </a:r>
            <a:r>
              <a:rPr lang="en-US" baseline="0" dirty="0" err="1" smtClean="0"/>
              <a:t>Doanh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Nghiệp</a:t>
            </a:r>
            <a:r>
              <a:rPr lang="en-US" baseline="0" dirty="0" smtClean="0"/>
              <a:t>/ </a:t>
            </a:r>
            <a:r>
              <a:rPr lang="en-US" baseline="0" dirty="0" err="1" smtClean="0"/>
              <a:t>Thương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nhân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13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46658C-4F11-4F47-9E24-00D6729706C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6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408F1-8BD2-4111-A667-FC4177B87525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2C4D0-9783-4D5C-AB81-938E919FFC3B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E146-9FB1-4ADD-B19D-5538F939EC0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40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0F130-F25D-4EBF-8E8D-429631DC23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97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6E6C-7A8F-4933-9D00-68B2D2506E5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83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9594-83E9-44CC-9767-32DA1CA3EF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0FB91C-A9DC-4E01-825A-D6EAECB1593B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487D80-AA3D-430E-B1AE-EE48958C63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2/3/2015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7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49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800100" y="2315573"/>
            <a:ext cx="7429500" cy="4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zh-TW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Tóm</a:t>
            </a:r>
            <a:r>
              <a:rPr kumimoji="0" lang="en-GB" altLang="zh-TW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altLang="zh-TW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tắt</a:t>
            </a:r>
            <a:r>
              <a:rPr kumimoji="0" lang="en-GB" altLang="zh-TW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TW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38200" y="140652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800100" y="228224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53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ngày</a:t>
            </a:r>
            <a:r>
              <a:rPr lang="en-GB" dirty="0" smtClean="0"/>
              <a:t> 3 </a:t>
            </a:r>
            <a:r>
              <a:rPr lang="en-GB" dirty="0" err="1" smtClean="0"/>
              <a:t>tháng</a:t>
            </a:r>
            <a:r>
              <a:rPr lang="en-GB" dirty="0" smtClean="0"/>
              <a:t> 3 </a:t>
            </a:r>
            <a:r>
              <a:rPr lang="en-GB" dirty="0" err="1" smtClean="0"/>
              <a:t>năm</a:t>
            </a:r>
            <a:r>
              <a:rPr lang="en-GB" dirty="0" smtClean="0"/>
              <a:t> 2013, Quy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 </a:t>
            </a:r>
            <a:r>
              <a:rPr lang="en-GB" dirty="0" err="1" smtClean="0"/>
              <a:t>cấm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thị</a:t>
            </a:r>
            <a:r>
              <a:rPr lang="en-GB" dirty="0" smtClean="0"/>
              <a:t> </a:t>
            </a:r>
            <a:r>
              <a:rPr lang="en-GB" dirty="0" err="1" smtClean="0"/>
              <a:t>trường</a:t>
            </a:r>
            <a:r>
              <a:rPr lang="en-GB" dirty="0" smtClean="0"/>
              <a:t> EU</a:t>
            </a:r>
            <a:endParaRPr lang="en-US" dirty="0" smtClean="0"/>
          </a:p>
          <a:p>
            <a:pPr eaLnBrk="1" hangingPunct="1"/>
            <a:r>
              <a:rPr lang="en-US" altLang="en-US" dirty="0" smtClean="0"/>
              <a:t>Quy </a:t>
            </a:r>
            <a:r>
              <a:rPr lang="en-US" altLang="en-US" dirty="0" err="1" smtClean="0"/>
              <a:t>định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áp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dụng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toàn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bộ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hoạt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động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thương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mại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phẩm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tại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thị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trường</a:t>
            </a:r>
            <a:r>
              <a:rPr lang="en-US" altLang="en-US" dirty="0" smtClean="0"/>
              <a:t> EU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bắt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buộc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đối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với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cả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nhập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khẩu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xuất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tại</a:t>
            </a:r>
            <a:r>
              <a:rPr lang="en-US" altLang="en-US" dirty="0" smtClean="0"/>
              <a:t> EU</a:t>
            </a:r>
          </a:p>
          <a:p>
            <a:pPr eaLnBrk="1" hangingPunct="1"/>
            <a:r>
              <a:rPr lang="en-GB" dirty="0" err="1" smtClean="0"/>
              <a:t>Chỉ</a:t>
            </a:r>
            <a:r>
              <a:rPr lang="en-GB" dirty="0" smtClean="0"/>
              <a:t>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liệt</a:t>
            </a:r>
            <a:r>
              <a:rPr lang="en-GB" dirty="0" smtClean="0"/>
              <a:t> </a:t>
            </a:r>
            <a:r>
              <a:rPr lang="en-GB" dirty="0" err="1" smtClean="0"/>
              <a:t>kê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Phụ</a:t>
            </a:r>
            <a:r>
              <a:rPr lang="en-GB" dirty="0" smtClean="0"/>
              <a:t> </a:t>
            </a:r>
            <a:r>
              <a:rPr lang="en-GB" dirty="0" err="1" smtClean="0"/>
              <a:t>lục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Quy </a:t>
            </a:r>
            <a:r>
              <a:rPr lang="en-GB" dirty="0" err="1" smtClean="0"/>
              <a:t>định</a:t>
            </a:r>
            <a:r>
              <a:rPr lang="en-GB" dirty="0" smtClean="0"/>
              <a:t>.  </a:t>
            </a:r>
            <a:r>
              <a:rPr lang="en-GB" dirty="0" err="1" smtClean="0"/>
              <a:t>Ấn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nguyên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tái</a:t>
            </a:r>
            <a:r>
              <a:rPr lang="en-GB" dirty="0" smtClean="0"/>
              <a:t> </a:t>
            </a:r>
            <a:r>
              <a:rPr lang="en-GB" dirty="0" err="1" smtClean="0"/>
              <a:t>chế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thuộc</a:t>
            </a:r>
            <a:r>
              <a:rPr lang="en-GB" dirty="0" smtClean="0"/>
              <a:t> </a:t>
            </a:r>
            <a:r>
              <a:rPr lang="en-GB" dirty="0" err="1" smtClean="0"/>
              <a:t>phạm</a:t>
            </a:r>
            <a:r>
              <a:rPr lang="en-GB" dirty="0" smtClean="0"/>
              <a:t> vi </a:t>
            </a:r>
            <a:r>
              <a:rPr lang="en-GB" dirty="0" err="1" smtClean="0"/>
              <a:t>điều</a:t>
            </a:r>
            <a:r>
              <a:rPr lang="en-GB" dirty="0" smtClean="0"/>
              <a:t> </a:t>
            </a:r>
            <a:r>
              <a:rPr lang="en-GB" dirty="0" err="1" smtClean="0"/>
              <a:t>chỉnh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EUTR. </a:t>
            </a:r>
            <a:r>
              <a:rPr lang="en-GB" dirty="0" err="1" smtClean="0"/>
              <a:t>Nhưng</a:t>
            </a:r>
            <a:r>
              <a:rPr lang="en-GB" dirty="0" smtClean="0"/>
              <a:t> </a:t>
            </a:r>
            <a:r>
              <a:rPr lang="en-GB" dirty="0" err="1" smtClean="0"/>
              <a:t>phụ</a:t>
            </a:r>
            <a:r>
              <a:rPr lang="en-GB" dirty="0" smtClean="0"/>
              <a:t> </a:t>
            </a:r>
            <a:r>
              <a:rPr lang="en-GB" dirty="0" err="1" smtClean="0"/>
              <a:t>lục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điều</a:t>
            </a:r>
            <a:r>
              <a:rPr lang="en-GB" dirty="0" smtClean="0"/>
              <a:t> </a:t>
            </a:r>
            <a:r>
              <a:rPr lang="en-GB" dirty="0" err="1" smtClean="0"/>
              <a:t>chỉnh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nhiều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sẽ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phạm</a:t>
            </a:r>
            <a:r>
              <a:rPr lang="en-GB" dirty="0" smtClean="0"/>
              <a:t> vi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EUTR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năm</a:t>
            </a:r>
            <a:r>
              <a:rPr lang="en-GB" dirty="0" smtClean="0"/>
              <a:t> </a:t>
            </a:r>
            <a:r>
              <a:rPr lang="en-GB" dirty="0" err="1" smtClean="0"/>
              <a:t>tới</a:t>
            </a:r>
            <a:endParaRPr lang="en-GB" dirty="0" smtClean="0"/>
          </a:p>
          <a:p>
            <a:pPr eaLnBrk="1" hangingPunct="1"/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Phạm</a:t>
            </a:r>
            <a:r>
              <a:rPr lang="en-US" dirty="0"/>
              <a:t> vi </a:t>
            </a:r>
            <a:r>
              <a:rPr lang="en-US" dirty="0" err="1"/>
              <a:t>áp</a:t>
            </a:r>
            <a:r>
              <a:rPr lang="en-US" dirty="0"/>
              <a:t> </a:t>
            </a:r>
            <a:r>
              <a:rPr lang="en-US" dirty="0" err="1"/>
              <a:t>dụng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" y="5588026"/>
            <a:ext cx="9141542" cy="117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3853"/>
            <a:ext cx="9144000" cy="543414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700"/>
            <a:ext cx="7848600" cy="6223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nghĩa</a:t>
            </a:r>
            <a:r>
              <a:rPr lang="en-GB" dirty="0" smtClean="0"/>
              <a:t> </a:t>
            </a:r>
            <a:r>
              <a:rPr lang="en-GB" dirty="0" err="1" smtClean="0"/>
              <a:t>vụ</a:t>
            </a:r>
            <a:endParaRPr dirty="0"/>
          </a:p>
        </p:txBody>
      </p:sp>
      <p:sp>
        <p:nvSpPr>
          <p:cNvPr id="6144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dirty="0" err="1" smtClean="0"/>
              <a:t>Thương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nhân</a:t>
            </a:r>
            <a:r>
              <a:rPr lang="en-GB" altLang="en-US" dirty="0" smtClean="0"/>
              <a:t> (Traders)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thông</a:t>
            </a:r>
            <a:r>
              <a:rPr lang="en-GB" altLang="en-US" dirty="0" smtClean="0"/>
              <a:t> tin </a:t>
            </a:r>
            <a:r>
              <a:rPr lang="en-GB" altLang="en-US" dirty="0" err="1" smtClean="0"/>
              <a:t>sau</a:t>
            </a:r>
            <a:r>
              <a:rPr lang="en-GB" altLang="en-US" dirty="0" smtClean="0"/>
              <a:t>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Nhà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;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Khi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khách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hàng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mua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Tiếp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thông</a:t>
            </a:r>
            <a:r>
              <a:rPr lang="en-GB" altLang="en-US" dirty="0" smtClean="0"/>
              <a:t> tin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thiểu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Hồ </a:t>
            </a:r>
            <a:r>
              <a:rPr lang="en-GB" altLang="en-US" dirty="0" err="1" smtClean="0"/>
              <a:t>sơ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lưu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trữ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ít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nhất</a:t>
            </a:r>
            <a:r>
              <a:rPr lang="en-GB" altLang="en-US" dirty="0" smtClean="0"/>
              <a:t> 5 </a:t>
            </a:r>
            <a:r>
              <a:rPr lang="en-GB" altLang="en-US" dirty="0" err="1" smtClean="0"/>
              <a:t>năm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13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1447800"/>
            <a:ext cx="8658225" cy="513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66800" y="1676400"/>
            <a:ext cx="1828800" cy="369332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THÔNG TIN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1629102"/>
            <a:ext cx="2438400" cy="553998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CÁC QUY TRÌNH ĐÁNH GIÁ RỦI RO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1615966"/>
            <a:ext cx="2438400" cy="553998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CÁC QUY TRÌNH GIẢM THIỂU RỦI RO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0034" y="2250540"/>
            <a:ext cx="22860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Phải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cận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được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những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Mô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tả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sản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phẩm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Quốc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gia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khai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thác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Số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lượng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Khách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hàng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Tuân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thủ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luật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lâm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nghiệp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liên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quan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2800" y="2209800"/>
            <a:ext cx="2362200" cy="30931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Đảm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bảo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tuân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thủ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luật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dụng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vd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nhận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xác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minh, FLEGT, vv.)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Tình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trạng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phổ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biến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khai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thác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một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số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loài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Tình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trạng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phổ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biến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khai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thác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tại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quốc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gia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hoặc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vùng</a:t>
            </a:r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Lệnh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trừng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phạt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và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xung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đột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vũ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trang</a:t>
            </a:r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Mức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độ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của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chuỗi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ứng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27532" y="2254468"/>
            <a:ext cx="2362200" cy="25545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Biện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và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quy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trình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phù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tương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xứng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để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giảm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thiểu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rủi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hiệu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quả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Các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biên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có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thể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bao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gồm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việc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yêu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bổ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sung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Hồ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sơ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bổ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sung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Xác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minh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của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bên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thứ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3800" y="5590401"/>
            <a:ext cx="1752600" cy="276999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RỦI RO KO ĐÁNG KỂ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7000" y="5562600"/>
            <a:ext cx="1752600" cy="276999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RỦI RO KO ĐÁNG KỂ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6600" y="6096000"/>
            <a:ext cx="259080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 ĐƯA VÀO THỊ TRƯỜNG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2200" y="6096000"/>
            <a:ext cx="259080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 ĐƯA VÀO THỊ TRƯỜNG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03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lâm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cụ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mặc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thứ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</a:t>
            </a:r>
            <a:r>
              <a:rPr lang="en-GB" altLang="en-US" dirty="0" smtClean="0"/>
              <a:t>: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đề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cập</a:t>
            </a:r>
            <a:r>
              <a:rPr lang="en-GB" altLang="en-US" dirty="0" smtClean="0"/>
              <a:t> ‘</a:t>
            </a:r>
            <a:r>
              <a:rPr lang="en-GB" altLang="en-US" i="1" dirty="0" err="1" smtClean="0"/>
              <a:t>đảm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bảo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tuân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thủ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luật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dụng</a:t>
            </a:r>
            <a:r>
              <a:rPr lang="en-GB" altLang="en-US" i="1" dirty="0" smtClean="0"/>
              <a:t>,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thể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bao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gồm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việc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đánh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giá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cấp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chứng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nhận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hoặc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hệ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thống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xác</a:t>
            </a:r>
            <a:r>
              <a:rPr lang="en-GB" altLang="en-US" i="1" dirty="0" smtClean="0"/>
              <a:t> minh </a:t>
            </a:r>
            <a:r>
              <a:rPr lang="en-GB" altLang="en-US" i="1" dirty="0" err="1" smtClean="0"/>
              <a:t>của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bên-thứ-ba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mà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cả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nội</a:t>
            </a:r>
            <a:r>
              <a:rPr lang="en-GB" altLang="en-US" i="1" dirty="0" smtClean="0"/>
              <a:t> dung </a:t>
            </a:r>
            <a:r>
              <a:rPr lang="en-GB" altLang="en-US" i="1" dirty="0" err="1" smtClean="0"/>
              <a:t>tuân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thủ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luật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dụng</a:t>
            </a:r>
            <a:r>
              <a:rPr lang="en-GB" altLang="en-US" dirty="0" smtClean="0"/>
              <a:t>’</a:t>
            </a:r>
          </a:p>
          <a:p>
            <a:pPr eaLnBrk="1" hangingPunct="1"/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phép</a:t>
            </a:r>
            <a:r>
              <a:rPr lang="en-GB" altLang="en-US" dirty="0" smtClean="0"/>
              <a:t> FLEGT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CITES </a:t>
            </a:r>
            <a:r>
              <a:rPr lang="en-GB" altLang="en-US" dirty="0" err="1" smtClean="0"/>
              <a:t>mặc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tuân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thủ</a:t>
            </a:r>
            <a:r>
              <a:rPr lang="en-GB" altLang="en-US" dirty="0" smtClean="0"/>
              <a:t> 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</a:t>
            </a:r>
          </a:p>
          <a:p>
            <a:pPr eaLnBrk="1" hangingPunct="1"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Tuân</a:t>
            </a:r>
            <a:r>
              <a:rPr lang="en-GB" dirty="0"/>
              <a:t> </a:t>
            </a:r>
            <a:r>
              <a:rPr lang="en-GB" dirty="0" err="1"/>
              <a:t>thủ</a:t>
            </a:r>
            <a:r>
              <a:rPr lang="en-GB" dirty="0"/>
              <a:t> </a:t>
            </a:r>
            <a:r>
              <a:rPr lang="en-GB" dirty="0" err="1"/>
              <a:t>theo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định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7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5394325" cy="4373563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2 </a:t>
            </a:r>
            <a:r>
              <a:rPr lang="en-US" dirty="0" err="1" smtClean="0"/>
              <a:t>người</a:t>
            </a:r>
            <a:endParaRPr lang="en-US" dirty="0" smtClean="0"/>
          </a:p>
          <a:p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20 </a:t>
            </a:r>
            <a:r>
              <a:rPr lang="en-US" dirty="0" err="1" smtClean="0"/>
              <a:t>phút</a:t>
            </a:r>
            <a:r>
              <a:rPr lang="en-US" dirty="0" smtClean="0"/>
              <a:t> </a:t>
            </a:r>
            <a:r>
              <a:rPr lang="en-US" dirty="0" err="1" smtClean="0"/>
              <a:t>chuẫn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,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trí</a:t>
            </a:r>
            <a:r>
              <a:rPr lang="en-US" dirty="0" smtClean="0"/>
              <a:t> </a:t>
            </a:r>
            <a:r>
              <a:rPr lang="en-US" dirty="0" err="1" smtClean="0"/>
              <a:t>ngồi</a:t>
            </a:r>
            <a:r>
              <a:rPr lang="en-US" dirty="0" smtClean="0"/>
              <a:t> 10 </a:t>
            </a:r>
            <a:r>
              <a:rPr lang="en-US" dirty="0" err="1" smtClean="0"/>
              <a:t>phút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:</a:t>
            </a:r>
          </a:p>
          <a:p>
            <a:pPr marL="914400" lvl="1" indent="-457200">
              <a:buFont typeface="Arial" charset="0"/>
              <a:buAutoNum type="arabicParenBoth"/>
            </a:pPr>
            <a:r>
              <a:rPr lang="en-US" sz="2400" dirty="0" err="1" smtClean="0"/>
              <a:t>Đọc</a:t>
            </a:r>
            <a:r>
              <a:rPr lang="en-US" sz="2400" dirty="0" smtClean="0"/>
              <a:t> </a:t>
            </a:r>
            <a:r>
              <a:rPr lang="en-US" sz="2400" dirty="0" err="1" smtClean="0"/>
              <a:t>tình</a:t>
            </a:r>
            <a:r>
              <a:rPr lang="en-US" sz="2400" dirty="0" smtClean="0"/>
              <a:t> </a:t>
            </a:r>
            <a:r>
              <a:rPr lang="en-US" sz="2400" dirty="0" err="1" smtClean="0"/>
              <a:t>huống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trả</a:t>
            </a:r>
            <a:r>
              <a:rPr lang="en-US" sz="2400" dirty="0" smtClean="0"/>
              <a:t> </a:t>
            </a:r>
            <a:r>
              <a:rPr lang="en-US" sz="2400" dirty="0" err="1" smtClean="0"/>
              <a:t>lời</a:t>
            </a:r>
            <a:r>
              <a:rPr lang="en-US" sz="2400" dirty="0" smtClean="0"/>
              <a:t> </a:t>
            </a:r>
            <a:r>
              <a:rPr lang="en-US" sz="2400" dirty="0" err="1" smtClean="0"/>
              <a:t>câu</a:t>
            </a:r>
            <a:r>
              <a:rPr lang="en-US" sz="2400" dirty="0" smtClean="0"/>
              <a:t> </a:t>
            </a:r>
            <a:r>
              <a:rPr lang="en-US" sz="2400" dirty="0" err="1" smtClean="0"/>
              <a:t>hỏi</a:t>
            </a:r>
            <a:r>
              <a:rPr lang="en-US" sz="2400" dirty="0" smtClean="0"/>
              <a:t> </a:t>
            </a:r>
            <a:r>
              <a:rPr lang="en-US" sz="2400" dirty="0" err="1" smtClean="0"/>
              <a:t>liên</a:t>
            </a:r>
            <a:r>
              <a:rPr lang="en-US" sz="2400" dirty="0" smtClean="0"/>
              <a:t> </a:t>
            </a:r>
            <a:r>
              <a:rPr lang="en-US" sz="2400" dirty="0" err="1" smtClean="0"/>
              <a:t>quan</a:t>
            </a:r>
            <a:r>
              <a:rPr lang="en-US" sz="2400" dirty="0" smtClean="0"/>
              <a:t> </a:t>
            </a:r>
            <a:r>
              <a:rPr lang="en-US" sz="2400" dirty="0" err="1" smtClean="0"/>
              <a:t>đến</a:t>
            </a:r>
            <a:r>
              <a:rPr lang="en-US" sz="2400" dirty="0" smtClean="0"/>
              <a:t> </a:t>
            </a:r>
            <a:r>
              <a:rPr lang="en-US" sz="2400" dirty="0" err="1" smtClean="0"/>
              <a:t>phạm</a:t>
            </a:r>
            <a:r>
              <a:rPr lang="en-US" sz="2400" dirty="0" smtClean="0"/>
              <a:t> vi </a:t>
            </a:r>
            <a:r>
              <a:rPr lang="en-US" sz="2400" dirty="0" err="1" smtClean="0"/>
              <a:t>sản</a:t>
            </a:r>
            <a:r>
              <a:rPr lang="en-US" sz="2400" dirty="0" smtClean="0"/>
              <a:t> </a:t>
            </a:r>
            <a:r>
              <a:rPr lang="en-US" sz="2400" dirty="0" err="1" smtClean="0"/>
              <a:t>phẩm</a:t>
            </a:r>
            <a:r>
              <a:rPr lang="en-US" sz="2400" dirty="0" smtClean="0"/>
              <a:t> </a:t>
            </a:r>
            <a:r>
              <a:rPr lang="en-US" sz="2400" dirty="0" err="1" smtClean="0"/>
              <a:t>mộc</a:t>
            </a:r>
            <a:r>
              <a:rPr lang="en-US" sz="2400" dirty="0" smtClean="0"/>
              <a:t> </a:t>
            </a:r>
            <a:r>
              <a:rPr lang="en-US" sz="2400" dirty="0" err="1" smtClean="0"/>
              <a:t>được</a:t>
            </a:r>
            <a:r>
              <a:rPr lang="en-US" sz="2400" dirty="0" smtClean="0"/>
              <a:t> </a:t>
            </a:r>
            <a:r>
              <a:rPr lang="en-US" sz="2400" dirty="0" err="1" smtClean="0"/>
              <a:t>nhập</a:t>
            </a:r>
            <a:r>
              <a:rPr lang="en-US" sz="2400" dirty="0" smtClean="0"/>
              <a:t> </a:t>
            </a:r>
            <a:r>
              <a:rPr lang="en-US" sz="2400" dirty="0" err="1" smtClean="0"/>
              <a:t>vào</a:t>
            </a:r>
            <a:r>
              <a:rPr lang="en-US" sz="2400" dirty="0" smtClean="0"/>
              <a:t> </a:t>
            </a:r>
            <a:r>
              <a:rPr lang="en-US" sz="2400" dirty="0" err="1" smtClean="0"/>
              <a:t>Châu</a:t>
            </a:r>
            <a:r>
              <a:rPr lang="en-US" sz="2400" dirty="0" smtClean="0"/>
              <a:t> </a:t>
            </a:r>
            <a:r>
              <a:rPr lang="en-US" sz="2400" dirty="0" err="1" smtClean="0"/>
              <a:t>Âu</a:t>
            </a:r>
            <a:endParaRPr lang="en-US" sz="2400" dirty="0" smtClean="0"/>
          </a:p>
          <a:p>
            <a:pPr marL="914400" lvl="1" indent="-457200">
              <a:buFont typeface="Arial" charset="0"/>
              <a:buAutoNum type="arabicParenBoth"/>
            </a:pP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</a:t>
            </a:r>
            <a:r>
              <a:rPr lang="en-US" sz="2400" dirty="0" err="1" smtClean="0"/>
              <a:t>sử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tài</a:t>
            </a:r>
            <a:r>
              <a:rPr lang="en-US" sz="2400" dirty="0" smtClean="0"/>
              <a:t> </a:t>
            </a:r>
            <a:r>
              <a:rPr lang="en-US" sz="2400" dirty="0" err="1" smtClean="0"/>
              <a:t>liệu</a:t>
            </a:r>
            <a:r>
              <a:rPr lang="en-US" sz="2400" dirty="0" smtClean="0"/>
              <a:t> </a:t>
            </a:r>
            <a:r>
              <a:rPr lang="en-US" sz="2400" dirty="0" err="1" smtClean="0"/>
              <a:t>tham</a:t>
            </a:r>
            <a:r>
              <a:rPr lang="en-US" sz="2400" dirty="0" smtClean="0"/>
              <a:t> </a:t>
            </a:r>
            <a:r>
              <a:rPr lang="en-US" sz="2400" dirty="0" err="1" smtClean="0"/>
              <a:t>khảo</a:t>
            </a:r>
            <a:endParaRPr lang="en-US" sz="2400" dirty="0" smtClean="0"/>
          </a:p>
          <a:p>
            <a:pPr marL="914400" lvl="1" indent="-457200">
              <a:buAutoNum type="arabicParenBoth"/>
            </a:pPr>
            <a:r>
              <a:rPr lang="en-US" sz="2400" dirty="0" err="1" smtClean="0"/>
              <a:t>Trình</a:t>
            </a:r>
            <a:r>
              <a:rPr lang="en-US" sz="2400" dirty="0" smtClean="0"/>
              <a:t> </a:t>
            </a:r>
            <a:r>
              <a:rPr lang="en-US" sz="2400" dirty="0" err="1" smtClean="0"/>
              <a:t>bày</a:t>
            </a:r>
            <a:r>
              <a:rPr lang="en-US" sz="2400" dirty="0" smtClean="0"/>
              <a:t> </a:t>
            </a:r>
            <a:r>
              <a:rPr lang="en-US" sz="2400" dirty="0" err="1" smtClean="0"/>
              <a:t>kết</a:t>
            </a:r>
            <a:r>
              <a:rPr lang="en-US" sz="2400" dirty="0" smtClean="0"/>
              <a:t> </a:t>
            </a:r>
            <a:r>
              <a:rPr lang="en-US" sz="2400" dirty="0" err="1" smtClean="0"/>
              <a:t>quả</a:t>
            </a: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943600" y="4267200"/>
            <a:ext cx="2727325" cy="1508105"/>
          </a:xfrm>
          <a:prstGeom prst="rect">
            <a:avLst/>
          </a:prstGeom>
          <a:solidFill>
            <a:srgbClr val="97CB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Dụng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cụ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Giấy</a:t>
            </a:r>
            <a:r>
              <a:rPr lang="en-US" sz="2000" dirty="0" smtClean="0">
                <a:solidFill>
                  <a:prstClr val="black"/>
                </a:solidFill>
              </a:rPr>
              <a:t> in </a:t>
            </a:r>
            <a:r>
              <a:rPr lang="en-US" sz="2000" dirty="0" err="1" smtClean="0">
                <a:solidFill>
                  <a:prstClr val="black"/>
                </a:solidFill>
              </a:rPr>
              <a:t>bài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tập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Giấy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trắng</a:t>
            </a:r>
            <a:endParaRPr lang="en-US" sz="2000" dirty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Bút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mực</a:t>
            </a: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tập</a:t>
            </a:r>
            <a:r>
              <a:rPr lang="en-US" dirty="0"/>
              <a:t>: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 EUTR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92" name="ShockwaveFlash2" r:id="rId2" imgW="1828800" imgH="1828800"/>
        </mc:Choice>
        <mc:Fallback>
          <p:control name="ShockwaveFlash2" r:id="rId2" imgW="1828800" imgH="1828800">
            <p:pic>
              <p:nvPicPr>
                <p:cNvPr id="0" name="ShockwaveFlash2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1752600"/>
                  <a:ext cx="2819400" cy="2209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338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MANAGE_ASSETS" val="FALSE"/>
  <p:tag name="MMPROD_IS_H264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AA4965-52E4-4692-8500-55481B2D7A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BA2639-4BDA-4383-89CE-DB6F2518D8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05945C-2034-4C62-8E25-C053D0FDDD4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1036</Words>
  <Application>Microsoft Office PowerPoint</Application>
  <PresentationFormat>Bildschirmpräsentation (4:3)</PresentationFormat>
  <Paragraphs>77</Paragraphs>
  <Slides>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Office Theme</vt:lpstr>
      <vt:lpstr>1_Office Theme</vt:lpstr>
      <vt:lpstr>3_Office Theme</vt:lpstr>
      <vt:lpstr>Lưu ý về tuyên bố thông tin pháp lý</vt:lpstr>
      <vt:lpstr>PowerPoint-Präsentation</vt:lpstr>
      <vt:lpstr>Phạm vi áp dụng</vt:lpstr>
      <vt:lpstr>Các nghĩa vụ</vt:lpstr>
      <vt:lpstr>Hệ thống trách nhiệm giải trình</vt:lpstr>
      <vt:lpstr>Tuân thủ theo Quy định</vt:lpstr>
      <vt:lpstr>Bài tập: Các tình huống EUTR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318</cp:revision>
  <dcterms:created xsi:type="dcterms:W3CDTF">2014-01-23T11:12:09Z</dcterms:created>
  <dcterms:modified xsi:type="dcterms:W3CDTF">2015-02-04T01:43:02Z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